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62" r:id="rId3"/>
    <p:sldId id="257" r:id="rId4"/>
    <p:sldId id="264" r:id="rId5"/>
    <p:sldId id="258" r:id="rId6"/>
    <p:sldId id="274" r:id="rId7"/>
    <p:sldId id="259" r:id="rId8"/>
    <p:sldId id="267" r:id="rId9"/>
    <p:sldId id="268" r:id="rId10"/>
    <p:sldId id="266" r:id="rId11"/>
    <p:sldId id="260" r:id="rId12"/>
    <p:sldId id="272" r:id="rId13"/>
    <p:sldId id="273" r:id="rId14"/>
    <p:sldId id="271" r:id="rId15"/>
    <p:sldId id="269" r:id="rId16"/>
    <p:sldId id="270" r:id="rId17"/>
    <p:sldId id="26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horzBarState="minimized">
    <p:restoredLeft sz="0" autoAdjust="0"/>
    <p:restoredTop sz="0" autoAdjust="0"/>
  </p:normalViewPr>
  <p:slideViewPr>
    <p:cSldViewPr>
      <p:cViewPr>
        <p:scale>
          <a:sx n="98" d="100"/>
          <a:sy n="98" d="100"/>
        </p:scale>
        <p:origin x="954" y="-321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226136-DFF4-4090-8436-FA74441887DB}" type="datetimeFigureOut">
              <a:rPr lang="es-CL" smtClean="0"/>
              <a:t>23-09-2020</a:t>
            </a:fld>
            <a:endParaRPr lang="es-CL"/>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5E1B09-6C43-44EF-BB94-F500D0047B74}" type="slidenum">
              <a:rPr lang="es-CL" smtClean="0"/>
              <a:t>‹Nº›</a:t>
            </a:fld>
            <a:endParaRPr lang="es-CL"/>
          </a:p>
        </p:txBody>
      </p:sp>
    </p:spTree>
    <p:extLst>
      <p:ext uri="{BB962C8B-B14F-4D97-AF65-F5344CB8AC3E}">
        <p14:creationId xmlns:p14="http://schemas.microsoft.com/office/powerpoint/2010/main" val="2636159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7D5E1B09-6C43-44EF-BB94-F500D0047B74}" type="slidenum">
              <a:rPr lang="es-CL" smtClean="0"/>
              <a:t>1</a:t>
            </a:fld>
            <a:endParaRPr lang="es-CL"/>
          </a:p>
        </p:txBody>
      </p:sp>
    </p:spTree>
    <p:extLst>
      <p:ext uri="{BB962C8B-B14F-4D97-AF65-F5344CB8AC3E}">
        <p14:creationId xmlns:p14="http://schemas.microsoft.com/office/powerpoint/2010/main" val="3763944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71798E1B-D41C-44A9-B1E4-799DC833DEC6}" type="datetimeFigureOut">
              <a:rPr lang="es-CL" smtClean="0"/>
              <a:t>23-09-2020</a:t>
            </a:fld>
            <a:endParaRPr lang="es-CL"/>
          </a:p>
        </p:txBody>
      </p:sp>
      <p:sp>
        <p:nvSpPr>
          <p:cNvPr id="5" name="Footer Placeholder 4"/>
          <p:cNvSpPr>
            <a:spLocks noGrp="1"/>
          </p:cNvSpPr>
          <p:nvPr>
            <p:ph type="ftr" sz="quarter" idx="11"/>
          </p:nvPr>
        </p:nvSpPr>
        <p:spPr/>
        <p:txBody>
          <a:bodyPr/>
          <a:lstStyle/>
          <a:p>
            <a:endParaRPr lang="es-CL"/>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33FF585B-9BCF-4696-9564-294B0554FC9D}" type="slidenum">
              <a:rPr lang="es-CL" smtClean="0"/>
              <a:t>‹Nº›</a:t>
            </a:fld>
            <a:endParaRPr lang="es-CL"/>
          </a:p>
        </p:txBody>
      </p:sp>
    </p:spTree>
    <p:extLst>
      <p:ext uri="{BB962C8B-B14F-4D97-AF65-F5344CB8AC3E}">
        <p14:creationId xmlns:p14="http://schemas.microsoft.com/office/powerpoint/2010/main" val="796897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71798E1B-D41C-44A9-B1E4-799DC833DEC6}" type="datetimeFigureOut">
              <a:rPr lang="es-CL" smtClean="0"/>
              <a:t>23-09-2020</a:t>
            </a:fld>
            <a:endParaRPr lang="es-CL"/>
          </a:p>
        </p:txBody>
      </p:sp>
      <p:sp>
        <p:nvSpPr>
          <p:cNvPr id="5" name="Footer Placeholder 4"/>
          <p:cNvSpPr>
            <a:spLocks noGrp="1"/>
          </p:cNvSpPr>
          <p:nvPr>
            <p:ph type="ftr" sz="quarter" idx="11"/>
          </p:nvPr>
        </p:nvSpPr>
        <p:spPr/>
        <p:txBody>
          <a:bodyPr/>
          <a:lstStyle/>
          <a:p>
            <a:endParaRPr lang="es-CL"/>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33FF585B-9BCF-4696-9564-294B0554FC9D}" type="slidenum">
              <a:rPr lang="es-CL" smtClean="0"/>
              <a:t>‹Nº›</a:t>
            </a:fld>
            <a:endParaRPr lang="es-CL"/>
          </a:p>
        </p:txBody>
      </p:sp>
    </p:spTree>
    <p:extLst>
      <p:ext uri="{BB962C8B-B14F-4D97-AF65-F5344CB8AC3E}">
        <p14:creationId xmlns:p14="http://schemas.microsoft.com/office/powerpoint/2010/main" val="205810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71798E1B-D41C-44A9-B1E4-799DC833DEC6}" type="datetimeFigureOut">
              <a:rPr lang="es-CL" smtClean="0"/>
              <a:t>23-09-2020</a:t>
            </a:fld>
            <a:endParaRPr lang="es-CL"/>
          </a:p>
        </p:txBody>
      </p:sp>
      <p:sp>
        <p:nvSpPr>
          <p:cNvPr id="5" name="Footer Placeholder 4"/>
          <p:cNvSpPr>
            <a:spLocks noGrp="1"/>
          </p:cNvSpPr>
          <p:nvPr>
            <p:ph type="ftr" sz="quarter" idx="11"/>
          </p:nvPr>
        </p:nvSpPr>
        <p:spPr/>
        <p:txBody>
          <a:bodyPr/>
          <a:lstStyle/>
          <a:p>
            <a:endParaRPr lang="es-CL"/>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33FF585B-9BCF-4696-9564-294B0554FC9D}" type="slidenum">
              <a:rPr lang="es-CL" smtClean="0"/>
              <a:t>‹Nº›</a:t>
            </a:fld>
            <a:endParaRPr lang="es-CL"/>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418630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71798E1B-D41C-44A9-B1E4-799DC833DEC6}" type="datetimeFigureOut">
              <a:rPr lang="es-CL" smtClean="0"/>
              <a:t>23-09-2020</a:t>
            </a:fld>
            <a:endParaRPr lang="es-CL"/>
          </a:p>
        </p:txBody>
      </p:sp>
      <p:sp>
        <p:nvSpPr>
          <p:cNvPr id="6" name="Footer Placeholder 5"/>
          <p:cNvSpPr>
            <a:spLocks noGrp="1"/>
          </p:cNvSpPr>
          <p:nvPr>
            <p:ph type="ftr" sz="quarter" idx="11"/>
          </p:nvPr>
        </p:nvSpPr>
        <p:spPr/>
        <p:txBody>
          <a:bodyPr/>
          <a:lstStyle/>
          <a:p>
            <a:endParaRPr lang="es-CL"/>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33FF585B-9BCF-4696-9564-294B0554FC9D}" type="slidenum">
              <a:rPr lang="es-CL" smtClean="0"/>
              <a:t>‹Nº›</a:t>
            </a:fld>
            <a:endParaRPr lang="es-CL"/>
          </a:p>
        </p:txBody>
      </p:sp>
    </p:spTree>
    <p:extLst>
      <p:ext uri="{BB962C8B-B14F-4D97-AF65-F5344CB8AC3E}">
        <p14:creationId xmlns:p14="http://schemas.microsoft.com/office/powerpoint/2010/main" val="960779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71798E1B-D41C-44A9-B1E4-799DC833DEC6}" type="datetimeFigureOut">
              <a:rPr lang="es-CL" smtClean="0"/>
              <a:t>23-09-2020</a:t>
            </a:fld>
            <a:endParaRPr lang="es-CL"/>
          </a:p>
        </p:txBody>
      </p:sp>
      <p:sp>
        <p:nvSpPr>
          <p:cNvPr id="6" name="Footer Placeholder 5"/>
          <p:cNvSpPr>
            <a:spLocks noGrp="1"/>
          </p:cNvSpPr>
          <p:nvPr>
            <p:ph type="ftr" sz="quarter" idx="11"/>
          </p:nvPr>
        </p:nvSpPr>
        <p:spPr/>
        <p:txBody>
          <a:bodyPr/>
          <a:lstStyle/>
          <a:p>
            <a:endParaRPr lang="es-CL"/>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33FF585B-9BCF-4696-9564-294B0554FC9D}" type="slidenum">
              <a:rPr lang="es-CL" smtClean="0"/>
              <a:t>‹Nº›</a:t>
            </a:fld>
            <a:endParaRPr lang="es-CL"/>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604388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71798E1B-D41C-44A9-B1E4-799DC833DEC6}" type="datetimeFigureOut">
              <a:rPr lang="es-CL" smtClean="0"/>
              <a:t>23-09-2020</a:t>
            </a:fld>
            <a:endParaRPr lang="es-CL"/>
          </a:p>
        </p:txBody>
      </p:sp>
      <p:sp>
        <p:nvSpPr>
          <p:cNvPr id="6" name="Footer Placeholder 5"/>
          <p:cNvSpPr>
            <a:spLocks noGrp="1"/>
          </p:cNvSpPr>
          <p:nvPr>
            <p:ph type="ftr" sz="quarter" idx="11"/>
          </p:nvPr>
        </p:nvSpPr>
        <p:spPr/>
        <p:txBody>
          <a:bodyPr/>
          <a:lstStyle/>
          <a:p>
            <a:endParaRPr lang="es-CL"/>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33FF585B-9BCF-4696-9564-294B0554FC9D}" type="slidenum">
              <a:rPr lang="es-CL" smtClean="0"/>
              <a:t>‹Nº›</a:t>
            </a:fld>
            <a:endParaRPr lang="es-CL"/>
          </a:p>
        </p:txBody>
      </p:sp>
    </p:spTree>
    <p:extLst>
      <p:ext uri="{BB962C8B-B14F-4D97-AF65-F5344CB8AC3E}">
        <p14:creationId xmlns:p14="http://schemas.microsoft.com/office/powerpoint/2010/main" val="2937266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1798E1B-D41C-44A9-B1E4-799DC833DEC6}" type="datetimeFigureOut">
              <a:rPr lang="es-CL" smtClean="0"/>
              <a:t>23-09-2020</a:t>
            </a:fld>
            <a:endParaRPr lang="es-CL"/>
          </a:p>
        </p:txBody>
      </p:sp>
      <p:sp>
        <p:nvSpPr>
          <p:cNvPr id="5" name="Footer Placeholder 4"/>
          <p:cNvSpPr>
            <a:spLocks noGrp="1"/>
          </p:cNvSpPr>
          <p:nvPr>
            <p:ph type="ftr" sz="quarter" idx="11"/>
          </p:nvPr>
        </p:nvSpPr>
        <p:spPr/>
        <p:txBody>
          <a:bodyPr/>
          <a:lstStyle/>
          <a:p>
            <a:endParaRPr lang="es-CL"/>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3FF585B-9BCF-4696-9564-294B0554FC9D}" type="slidenum">
              <a:rPr lang="es-CL" smtClean="0"/>
              <a:t>‹Nº›</a:t>
            </a:fld>
            <a:endParaRPr lang="es-CL"/>
          </a:p>
        </p:txBody>
      </p:sp>
    </p:spTree>
    <p:extLst>
      <p:ext uri="{BB962C8B-B14F-4D97-AF65-F5344CB8AC3E}">
        <p14:creationId xmlns:p14="http://schemas.microsoft.com/office/powerpoint/2010/main" val="4559371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1798E1B-D41C-44A9-B1E4-799DC833DEC6}" type="datetimeFigureOut">
              <a:rPr lang="es-CL" smtClean="0"/>
              <a:t>23-09-2020</a:t>
            </a:fld>
            <a:endParaRPr lang="es-CL"/>
          </a:p>
        </p:txBody>
      </p:sp>
      <p:sp>
        <p:nvSpPr>
          <p:cNvPr id="5" name="Footer Placeholder 4"/>
          <p:cNvSpPr>
            <a:spLocks noGrp="1"/>
          </p:cNvSpPr>
          <p:nvPr>
            <p:ph type="ftr" sz="quarter" idx="11"/>
          </p:nvPr>
        </p:nvSpPr>
        <p:spPr/>
        <p:txBody>
          <a:bodyPr/>
          <a:lstStyle/>
          <a:p>
            <a:endParaRPr lang="es-CL"/>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3FF585B-9BCF-4696-9564-294B0554FC9D}" type="slidenum">
              <a:rPr lang="es-CL" smtClean="0"/>
              <a:t>‹Nº›</a:t>
            </a:fld>
            <a:endParaRPr lang="es-CL"/>
          </a:p>
        </p:txBody>
      </p:sp>
    </p:spTree>
    <p:extLst>
      <p:ext uri="{BB962C8B-B14F-4D97-AF65-F5344CB8AC3E}">
        <p14:creationId xmlns:p14="http://schemas.microsoft.com/office/powerpoint/2010/main" val="3658180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1798E1B-D41C-44A9-B1E4-799DC833DEC6}" type="datetimeFigureOut">
              <a:rPr lang="es-CL" smtClean="0"/>
              <a:t>23-09-2020</a:t>
            </a:fld>
            <a:endParaRPr lang="es-CL"/>
          </a:p>
        </p:txBody>
      </p:sp>
      <p:sp>
        <p:nvSpPr>
          <p:cNvPr id="5" name="Footer Placeholder 4"/>
          <p:cNvSpPr>
            <a:spLocks noGrp="1"/>
          </p:cNvSpPr>
          <p:nvPr>
            <p:ph type="ftr" sz="quarter" idx="11"/>
          </p:nvPr>
        </p:nvSpPr>
        <p:spPr/>
        <p:txBody>
          <a:bodyPr/>
          <a:lstStyle/>
          <a:p>
            <a:endParaRPr lang="es-CL"/>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3FF585B-9BCF-4696-9564-294B0554FC9D}" type="slidenum">
              <a:rPr lang="es-CL" smtClean="0"/>
              <a:t>‹Nº›</a:t>
            </a:fld>
            <a:endParaRPr lang="es-CL"/>
          </a:p>
        </p:txBody>
      </p:sp>
    </p:spTree>
    <p:extLst>
      <p:ext uri="{BB962C8B-B14F-4D97-AF65-F5344CB8AC3E}">
        <p14:creationId xmlns:p14="http://schemas.microsoft.com/office/powerpoint/2010/main" val="3412205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71798E1B-D41C-44A9-B1E4-799DC833DEC6}" type="datetimeFigureOut">
              <a:rPr lang="es-CL" smtClean="0"/>
              <a:t>23-09-2020</a:t>
            </a:fld>
            <a:endParaRPr lang="es-CL"/>
          </a:p>
        </p:txBody>
      </p:sp>
      <p:sp>
        <p:nvSpPr>
          <p:cNvPr id="5" name="Footer Placeholder 4"/>
          <p:cNvSpPr>
            <a:spLocks noGrp="1"/>
          </p:cNvSpPr>
          <p:nvPr>
            <p:ph type="ftr" sz="quarter" idx="11"/>
          </p:nvPr>
        </p:nvSpPr>
        <p:spPr/>
        <p:txBody>
          <a:bodyPr/>
          <a:lstStyle/>
          <a:p>
            <a:endParaRPr lang="es-CL"/>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33FF585B-9BCF-4696-9564-294B0554FC9D}" type="slidenum">
              <a:rPr lang="es-CL" smtClean="0"/>
              <a:t>‹Nº›</a:t>
            </a:fld>
            <a:endParaRPr lang="es-CL"/>
          </a:p>
        </p:txBody>
      </p:sp>
    </p:spTree>
    <p:extLst>
      <p:ext uri="{BB962C8B-B14F-4D97-AF65-F5344CB8AC3E}">
        <p14:creationId xmlns:p14="http://schemas.microsoft.com/office/powerpoint/2010/main" val="3576133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71798E1B-D41C-44A9-B1E4-799DC833DEC6}" type="datetimeFigureOut">
              <a:rPr lang="es-CL" smtClean="0"/>
              <a:t>23-09-2020</a:t>
            </a:fld>
            <a:endParaRPr lang="es-CL"/>
          </a:p>
        </p:txBody>
      </p:sp>
      <p:sp>
        <p:nvSpPr>
          <p:cNvPr id="6" name="Footer Placeholder 5"/>
          <p:cNvSpPr>
            <a:spLocks noGrp="1"/>
          </p:cNvSpPr>
          <p:nvPr>
            <p:ph type="ftr" sz="quarter" idx="11"/>
          </p:nvPr>
        </p:nvSpPr>
        <p:spPr/>
        <p:txBody>
          <a:bodyPr/>
          <a:lstStyle/>
          <a:p>
            <a:endParaRPr lang="es-CL"/>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33FF585B-9BCF-4696-9564-294B0554FC9D}" type="slidenum">
              <a:rPr lang="es-CL" smtClean="0"/>
              <a:t>‹Nº›</a:t>
            </a:fld>
            <a:endParaRPr lang="es-CL"/>
          </a:p>
        </p:txBody>
      </p:sp>
    </p:spTree>
    <p:extLst>
      <p:ext uri="{BB962C8B-B14F-4D97-AF65-F5344CB8AC3E}">
        <p14:creationId xmlns:p14="http://schemas.microsoft.com/office/powerpoint/2010/main" val="3551739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71798E1B-D41C-44A9-B1E4-799DC833DEC6}" type="datetimeFigureOut">
              <a:rPr lang="es-CL" smtClean="0"/>
              <a:t>23-09-2020</a:t>
            </a:fld>
            <a:endParaRPr lang="es-CL"/>
          </a:p>
        </p:txBody>
      </p:sp>
      <p:sp>
        <p:nvSpPr>
          <p:cNvPr id="8" name="Footer Placeholder 7"/>
          <p:cNvSpPr>
            <a:spLocks noGrp="1"/>
          </p:cNvSpPr>
          <p:nvPr>
            <p:ph type="ftr" sz="quarter" idx="11"/>
          </p:nvPr>
        </p:nvSpPr>
        <p:spPr/>
        <p:txBody>
          <a:bodyPr/>
          <a:lstStyle/>
          <a:p>
            <a:endParaRPr lang="es-CL"/>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33FF585B-9BCF-4696-9564-294B0554FC9D}" type="slidenum">
              <a:rPr lang="es-CL" smtClean="0"/>
              <a:t>‹Nº›</a:t>
            </a:fld>
            <a:endParaRPr lang="es-CL"/>
          </a:p>
        </p:txBody>
      </p:sp>
    </p:spTree>
    <p:extLst>
      <p:ext uri="{BB962C8B-B14F-4D97-AF65-F5344CB8AC3E}">
        <p14:creationId xmlns:p14="http://schemas.microsoft.com/office/powerpoint/2010/main" val="3193562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71798E1B-D41C-44A9-B1E4-799DC833DEC6}" type="datetimeFigureOut">
              <a:rPr lang="es-CL" smtClean="0"/>
              <a:t>23-09-2020</a:t>
            </a:fld>
            <a:endParaRPr lang="es-CL"/>
          </a:p>
        </p:txBody>
      </p:sp>
      <p:sp>
        <p:nvSpPr>
          <p:cNvPr id="4" name="Footer Placeholder 3"/>
          <p:cNvSpPr>
            <a:spLocks noGrp="1"/>
          </p:cNvSpPr>
          <p:nvPr>
            <p:ph type="ftr" sz="quarter" idx="11"/>
          </p:nvPr>
        </p:nvSpPr>
        <p:spPr/>
        <p:txBody>
          <a:bodyPr/>
          <a:lstStyle/>
          <a:p>
            <a:endParaRPr lang="es-CL"/>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33FF585B-9BCF-4696-9564-294B0554FC9D}" type="slidenum">
              <a:rPr lang="es-CL" smtClean="0"/>
              <a:t>‹Nº›</a:t>
            </a:fld>
            <a:endParaRPr lang="es-CL"/>
          </a:p>
        </p:txBody>
      </p:sp>
    </p:spTree>
    <p:extLst>
      <p:ext uri="{BB962C8B-B14F-4D97-AF65-F5344CB8AC3E}">
        <p14:creationId xmlns:p14="http://schemas.microsoft.com/office/powerpoint/2010/main" val="1274916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798E1B-D41C-44A9-B1E4-799DC833DEC6}" type="datetimeFigureOut">
              <a:rPr lang="es-CL" smtClean="0"/>
              <a:t>23-09-2020</a:t>
            </a:fld>
            <a:endParaRPr lang="es-CL"/>
          </a:p>
        </p:txBody>
      </p:sp>
      <p:sp>
        <p:nvSpPr>
          <p:cNvPr id="3" name="Footer Placeholder 2"/>
          <p:cNvSpPr>
            <a:spLocks noGrp="1"/>
          </p:cNvSpPr>
          <p:nvPr>
            <p:ph type="ftr" sz="quarter" idx="11"/>
          </p:nvPr>
        </p:nvSpPr>
        <p:spPr/>
        <p:txBody>
          <a:bodyPr/>
          <a:lstStyle/>
          <a:p>
            <a:endParaRPr lang="es-CL"/>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33FF585B-9BCF-4696-9564-294B0554FC9D}" type="slidenum">
              <a:rPr lang="es-CL" smtClean="0"/>
              <a:t>‹Nº›</a:t>
            </a:fld>
            <a:endParaRPr lang="es-CL"/>
          </a:p>
        </p:txBody>
      </p:sp>
    </p:spTree>
    <p:extLst>
      <p:ext uri="{BB962C8B-B14F-4D97-AF65-F5344CB8AC3E}">
        <p14:creationId xmlns:p14="http://schemas.microsoft.com/office/powerpoint/2010/main" val="1516522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71798E1B-D41C-44A9-B1E4-799DC833DEC6}" type="datetimeFigureOut">
              <a:rPr lang="es-CL" smtClean="0"/>
              <a:t>23-09-2020</a:t>
            </a:fld>
            <a:endParaRPr lang="es-CL"/>
          </a:p>
        </p:txBody>
      </p:sp>
      <p:sp>
        <p:nvSpPr>
          <p:cNvPr id="6" name="Footer Placeholder 5"/>
          <p:cNvSpPr>
            <a:spLocks noGrp="1"/>
          </p:cNvSpPr>
          <p:nvPr>
            <p:ph type="ftr" sz="quarter" idx="11"/>
          </p:nvPr>
        </p:nvSpPr>
        <p:spPr/>
        <p:txBody>
          <a:bodyPr/>
          <a:lstStyle/>
          <a:p>
            <a:endParaRPr lang="es-CL"/>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33FF585B-9BCF-4696-9564-294B0554FC9D}" type="slidenum">
              <a:rPr lang="es-CL" smtClean="0"/>
              <a:t>‹Nº›</a:t>
            </a:fld>
            <a:endParaRPr lang="es-CL"/>
          </a:p>
        </p:txBody>
      </p:sp>
    </p:spTree>
    <p:extLst>
      <p:ext uri="{BB962C8B-B14F-4D97-AF65-F5344CB8AC3E}">
        <p14:creationId xmlns:p14="http://schemas.microsoft.com/office/powerpoint/2010/main" val="967337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71798E1B-D41C-44A9-B1E4-799DC833DEC6}" type="datetimeFigureOut">
              <a:rPr lang="es-CL" smtClean="0"/>
              <a:t>23-09-2020</a:t>
            </a:fld>
            <a:endParaRPr lang="es-CL"/>
          </a:p>
        </p:txBody>
      </p:sp>
      <p:sp>
        <p:nvSpPr>
          <p:cNvPr id="6" name="Footer Placeholder 5"/>
          <p:cNvSpPr>
            <a:spLocks noGrp="1"/>
          </p:cNvSpPr>
          <p:nvPr>
            <p:ph type="ftr" sz="quarter" idx="11"/>
          </p:nvPr>
        </p:nvSpPr>
        <p:spPr/>
        <p:txBody>
          <a:bodyPr/>
          <a:lstStyle/>
          <a:p>
            <a:endParaRPr lang="es-CL"/>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33FF585B-9BCF-4696-9564-294B0554FC9D}" type="slidenum">
              <a:rPr lang="es-CL" smtClean="0"/>
              <a:t>‹Nº›</a:t>
            </a:fld>
            <a:endParaRPr lang="es-CL"/>
          </a:p>
        </p:txBody>
      </p:sp>
    </p:spTree>
    <p:extLst>
      <p:ext uri="{BB962C8B-B14F-4D97-AF65-F5344CB8AC3E}">
        <p14:creationId xmlns:p14="http://schemas.microsoft.com/office/powerpoint/2010/main" val="31895903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71798E1B-D41C-44A9-B1E4-799DC833DEC6}" type="datetimeFigureOut">
              <a:rPr lang="es-CL" smtClean="0"/>
              <a:t>23-09-2020</a:t>
            </a:fld>
            <a:endParaRPr lang="es-CL"/>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L"/>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33FF585B-9BCF-4696-9564-294B0554FC9D}" type="slidenum">
              <a:rPr lang="es-CL" smtClean="0"/>
              <a:t>‹Nº›</a:t>
            </a:fld>
            <a:endParaRPr lang="es-CL"/>
          </a:p>
        </p:txBody>
      </p:sp>
    </p:spTree>
    <p:extLst>
      <p:ext uri="{BB962C8B-B14F-4D97-AF65-F5344CB8AC3E}">
        <p14:creationId xmlns:p14="http://schemas.microsoft.com/office/powerpoint/2010/main" val="15597730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499992" y="332657"/>
            <a:ext cx="4320480" cy="3267794"/>
          </a:xfrm>
        </p:spPr>
        <p:txBody>
          <a:bodyPr>
            <a:normAutofit fontScale="90000"/>
          </a:bodyPr>
          <a:lstStyle/>
          <a:p>
            <a:r>
              <a:rPr lang="es-CL" dirty="0"/>
              <a:t>Ideas, teorías y Modelos atómicos</a:t>
            </a: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0377"/>
            <a:ext cx="3987800" cy="4140200"/>
          </a:xfrm>
          <a:prstGeom prst="rect">
            <a:avLst/>
          </a:prstGeom>
        </p:spPr>
      </p:pic>
      <p:sp>
        <p:nvSpPr>
          <p:cNvPr id="3" name="CuadroTexto 2">
            <a:extLst>
              <a:ext uri="{FF2B5EF4-FFF2-40B4-BE49-F238E27FC236}">
                <a16:creationId xmlns:a16="http://schemas.microsoft.com/office/drawing/2014/main" id="{BACF8C02-14D0-4D98-B7A4-687553F53CFB}"/>
              </a:ext>
            </a:extLst>
          </p:cNvPr>
          <p:cNvSpPr txBox="1"/>
          <p:nvPr/>
        </p:nvSpPr>
        <p:spPr>
          <a:xfrm>
            <a:off x="1691680" y="4653136"/>
            <a:ext cx="7128792" cy="1477328"/>
          </a:xfrm>
          <a:prstGeom prst="rect">
            <a:avLst/>
          </a:prstGeom>
          <a:noFill/>
        </p:spPr>
        <p:txBody>
          <a:bodyPr wrap="square" rtlCol="0">
            <a:spAutoFit/>
          </a:bodyPr>
          <a:lstStyle/>
          <a:p>
            <a:r>
              <a:rPr lang="es-CL" dirty="0"/>
              <a:t>Entender cómo ha evolucionado el concepto de materia y de su constitución mediante las diferentes propuestas sobre el átomo.</a:t>
            </a:r>
          </a:p>
          <a:p>
            <a:r>
              <a:rPr lang="es-CL" dirty="0"/>
              <a:t>Comparar loas diferentes ideas propuestas con relación al átomo.</a:t>
            </a:r>
          </a:p>
        </p:txBody>
      </p:sp>
    </p:spTree>
    <p:extLst>
      <p:ext uri="{BB962C8B-B14F-4D97-AF65-F5344CB8AC3E}">
        <p14:creationId xmlns:p14="http://schemas.microsoft.com/office/powerpoint/2010/main" val="4091308708"/>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5403C0A-2023-439C-BD17-6396C42137BF}"/>
              </a:ext>
            </a:extLst>
          </p:cNvPr>
          <p:cNvSpPr>
            <a:spLocks noGrp="1"/>
          </p:cNvSpPr>
          <p:nvPr>
            <p:ph idx="1"/>
          </p:nvPr>
        </p:nvSpPr>
        <p:spPr/>
        <p:txBody>
          <a:bodyPr/>
          <a:lstStyle/>
          <a:p>
            <a:endParaRPr lang="es-CL" dirty="0"/>
          </a:p>
        </p:txBody>
      </p:sp>
      <p:pic>
        <p:nvPicPr>
          <p:cNvPr id="4" name="Imagen 3">
            <a:extLst>
              <a:ext uri="{FF2B5EF4-FFF2-40B4-BE49-F238E27FC236}">
                <a16:creationId xmlns:a16="http://schemas.microsoft.com/office/drawing/2014/main" id="{C1375C34-7DC7-48D9-B4F0-32C9E708AAA0}"/>
              </a:ext>
            </a:extLst>
          </p:cNvPr>
          <p:cNvPicPr>
            <a:picLocks noChangeAspect="1"/>
          </p:cNvPicPr>
          <p:nvPr/>
        </p:nvPicPr>
        <p:blipFill rotWithShape="1">
          <a:blip r:embed="rId2"/>
          <a:srcRect b="11151"/>
          <a:stretch/>
        </p:blipFill>
        <p:spPr>
          <a:xfrm>
            <a:off x="0" y="0"/>
            <a:ext cx="9144000" cy="6525344"/>
          </a:xfrm>
          <a:prstGeom prst="rect">
            <a:avLst/>
          </a:prstGeom>
        </p:spPr>
      </p:pic>
    </p:spTree>
    <p:extLst>
      <p:ext uri="{BB962C8B-B14F-4D97-AF65-F5344CB8AC3E}">
        <p14:creationId xmlns:p14="http://schemas.microsoft.com/office/powerpoint/2010/main" val="736407226"/>
      </p:ext>
    </p:extLst>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692696"/>
            <a:ext cx="8187753" cy="5433467"/>
          </a:xfrm>
        </p:spPr>
      </p:pic>
    </p:spTree>
    <p:extLst>
      <p:ext uri="{BB962C8B-B14F-4D97-AF65-F5344CB8AC3E}">
        <p14:creationId xmlns:p14="http://schemas.microsoft.com/office/powerpoint/2010/main" val="91317999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4DBE58B-7C65-4E67-85D6-814AD268B9ED}"/>
              </a:ext>
            </a:extLst>
          </p:cNvPr>
          <p:cNvSpPr>
            <a:spLocks noGrp="1"/>
          </p:cNvSpPr>
          <p:nvPr>
            <p:ph idx="1"/>
          </p:nvPr>
        </p:nvSpPr>
        <p:spPr/>
        <p:txBody>
          <a:bodyPr/>
          <a:lstStyle/>
          <a:p>
            <a:endParaRPr lang="es-CL"/>
          </a:p>
        </p:txBody>
      </p:sp>
      <p:pic>
        <p:nvPicPr>
          <p:cNvPr id="4" name="Imagen 3">
            <a:extLst>
              <a:ext uri="{FF2B5EF4-FFF2-40B4-BE49-F238E27FC236}">
                <a16:creationId xmlns:a16="http://schemas.microsoft.com/office/drawing/2014/main" id="{BD67A514-C515-40B1-8F24-0E70CE42C05E}"/>
              </a:ext>
            </a:extLst>
          </p:cNvPr>
          <p:cNvPicPr>
            <a:picLocks noChangeAspect="1"/>
          </p:cNvPicPr>
          <p:nvPr/>
        </p:nvPicPr>
        <p:blipFill rotWithShape="1">
          <a:blip r:embed="rId2"/>
          <a:srcRect t="8000"/>
          <a:stretch/>
        </p:blipFill>
        <p:spPr>
          <a:xfrm>
            <a:off x="1" y="0"/>
            <a:ext cx="9144000" cy="6858000"/>
          </a:xfrm>
          <a:prstGeom prst="rect">
            <a:avLst/>
          </a:prstGeom>
        </p:spPr>
      </p:pic>
    </p:spTree>
    <p:extLst>
      <p:ext uri="{BB962C8B-B14F-4D97-AF65-F5344CB8AC3E}">
        <p14:creationId xmlns:p14="http://schemas.microsoft.com/office/powerpoint/2010/main" val="3014334696"/>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78FBF13-3669-46EF-9D9B-91CD4937D448}"/>
              </a:ext>
            </a:extLst>
          </p:cNvPr>
          <p:cNvSpPr>
            <a:spLocks noGrp="1"/>
          </p:cNvSpPr>
          <p:nvPr>
            <p:ph type="title"/>
          </p:nvPr>
        </p:nvSpPr>
        <p:spPr>
          <a:xfrm>
            <a:off x="1403649" y="624110"/>
            <a:ext cx="7130752" cy="1280890"/>
          </a:xfrm>
        </p:spPr>
        <p:txBody>
          <a:bodyPr/>
          <a:lstStyle/>
          <a:p>
            <a:r>
              <a:rPr lang="es-CL" dirty="0"/>
              <a:t>¿cómo era el átomo de Bohr?</a:t>
            </a:r>
          </a:p>
        </p:txBody>
      </p:sp>
      <p:pic>
        <p:nvPicPr>
          <p:cNvPr id="4" name="Marcador de contenido 3">
            <a:extLst>
              <a:ext uri="{FF2B5EF4-FFF2-40B4-BE49-F238E27FC236}">
                <a16:creationId xmlns:a16="http://schemas.microsoft.com/office/drawing/2014/main" id="{E5F20098-4831-4915-9C22-A76D127156D6}"/>
              </a:ext>
            </a:extLst>
          </p:cNvPr>
          <p:cNvPicPr>
            <a:picLocks noGrp="1" noChangeAspect="1"/>
          </p:cNvPicPr>
          <p:nvPr>
            <p:ph idx="1"/>
          </p:nvPr>
        </p:nvPicPr>
        <p:blipFill>
          <a:blip r:embed="rId2"/>
          <a:stretch>
            <a:fillRect/>
          </a:stretch>
        </p:blipFill>
        <p:spPr>
          <a:xfrm>
            <a:off x="1763688" y="1416428"/>
            <a:ext cx="5993895" cy="4495422"/>
          </a:xfrm>
          <a:prstGeom prst="rect">
            <a:avLst/>
          </a:prstGeom>
        </p:spPr>
      </p:pic>
    </p:spTree>
    <p:extLst>
      <p:ext uri="{BB962C8B-B14F-4D97-AF65-F5344CB8AC3E}">
        <p14:creationId xmlns:p14="http://schemas.microsoft.com/office/powerpoint/2010/main" val="3924845937"/>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2157B50-8FF9-4B8D-96D9-FA77D1C8C676}"/>
              </a:ext>
            </a:extLst>
          </p:cNvPr>
          <p:cNvSpPr>
            <a:spLocks noGrp="1"/>
          </p:cNvSpPr>
          <p:nvPr>
            <p:ph idx="1"/>
          </p:nvPr>
        </p:nvSpPr>
        <p:spPr/>
        <p:txBody>
          <a:bodyPr/>
          <a:lstStyle/>
          <a:p>
            <a:endParaRPr lang="es-CL"/>
          </a:p>
        </p:txBody>
      </p:sp>
      <p:pic>
        <p:nvPicPr>
          <p:cNvPr id="4" name="Imagen 3">
            <a:extLst>
              <a:ext uri="{FF2B5EF4-FFF2-40B4-BE49-F238E27FC236}">
                <a16:creationId xmlns:a16="http://schemas.microsoft.com/office/drawing/2014/main" id="{B880038F-3DDC-46F6-A009-8AF159F3FEBC}"/>
              </a:ext>
            </a:extLst>
          </p:cNvPr>
          <p:cNvPicPr>
            <a:picLocks noChangeAspect="1"/>
          </p:cNvPicPr>
          <p:nvPr/>
        </p:nvPicPr>
        <p:blipFill rotWithShape="1">
          <a:blip r:embed="rId2"/>
          <a:srcRect l="4935" t="7076" r="5346" b="11233"/>
          <a:stretch/>
        </p:blipFill>
        <p:spPr>
          <a:xfrm>
            <a:off x="814447" y="764704"/>
            <a:ext cx="8013785" cy="5832648"/>
          </a:xfrm>
          <a:prstGeom prst="rect">
            <a:avLst/>
          </a:prstGeom>
        </p:spPr>
      </p:pic>
    </p:spTree>
    <p:extLst>
      <p:ext uri="{BB962C8B-B14F-4D97-AF65-F5344CB8AC3E}">
        <p14:creationId xmlns:p14="http://schemas.microsoft.com/office/powerpoint/2010/main" val="41282068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29003B2-6F9C-47EA-9318-37F6D14974CE}"/>
              </a:ext>
            </a:extLst>
          </p:cNvPr>
          <p:cNvSpPr>
            <a:spLocks noGrp="1"/>
          </p:cNvSpPr>
          <p:nvPr>
            <p:ph idx="1"/>
          </p:nvPr>
        </p:nvSpPr>
        <p:spPr/>
        <p:txBody>
          <a:bodyPr/>
          <a:lstStyle/>
          <a:p>
            <a:endParaRPr lang="es-CL"/>
          </a:p>
        </p:txBody>
      </p:sp>
      <p:pic>
        <p:nvPicPr>
          <p:cNvPr id="4" name="Imagen 3">
            <a:extLst>
              <a:ext uri="{FF2B5EF4-FFF2-40B4-BE49-F238E27FC236}">
                <a16:creationId xmlns:a16="http://schemas.microsoft.com/office/drawing/2014/main" id="{BF387391-53E4-45B5-83DE-25BE8E38DF0B}"/>
              </a:ext>
            </a:extLst>
          </p:cNvPr>
          <p:cNvPicPr>
            <a:picLocks noChangeAspect="1"/>
          </p:cNvPicPr>
          <p:nvPr/>
        </p:nvPicPr>
        <p:blipFill rotWithShape="1">
          <a:blip r:embed="rId2"/>
          <a:srcRect l="35461" t="62594" b="-2901"/>
          <a:stretch/>
        </p:blipFill>
        <p:spPr>
          <a:xfrm>
            <a:off x="1405608" y="1484784"/>
            <a:ext cx="7128792" cy="4680520"/>
          </a:xfrm>
          <a:prstGeom prst="rect">
            <a:avLst/>
          </a:prstGeom>
        </p:spPr>
      </p:pic>
      <p:sp>
        <p:nvSpPr>
          <p:cNvPr id="5" name="CuadroTexto 4">
            <a:extLst>
              <a:ext uri="{FF2B5EF4-FFF2-40B4-BE49-F238E27FC236}">
                <a16:creationId xmlns:a16="http://schemas.microsoft.com/office/drawing/2014/main" id="{848F41F7-5582-45F4-82FC-4059D2E3C78B}"/>
              </a:ext>
            </a:extLst>
          </p:cNvPr>
          <p:cNvSpPr txBox="1"/>
          <p:nvPr/>
        </p:nvSpPr>
        <p:spPr>
          <a:xfrm>
            <a:off x="1547664" y="692696"/>
            <a:ext cx="6480720" cy="584775"/>
          </a:xfrm>
          <a:prstGeom prst="rect">
            <a:avLst/>
          </a:prstGeom>
          <a:noFill/>
        </p:spPr>
        <p:txBody>
          <a:bodyPr wrap="square" rtlCol="0">
            <a:spAutoFit/>
          </a:bodyPr>
          <a:lstStyle/>
          <a:p>
            <a:r>
              <a:rPr lang="es-CL" sz="3200" dirty="0"/>
              <a:t>¿Porque se desechó?</a:t>
            </a:r>
          </a:p>
        </p:txBody>
      </p:sp>
    </p:spTree>
    <p:extLst>
      <p:ext uri="{BB962C8B-B14F-4D97-AF65-F5344CB8AC3E}">
        <p14:creationId xmlns:p14="http://schemas.microsoft.com/office/powerpoint/2010/main" val="252407497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2AACE9-E0F6-4C8C-89F3-F6F5870A7EA4}"/>
              </a:ext>
            </a:extLst>
          </p:cNvPr>
          <p:cNvSpPr>
            <a:spLocks noGrp="1"/>
          </p:cNvSpPr>
          <p:nvPr>
            <p:ph type="title"/>
          </p:nvPr>
        </p:nvSpPr>
        <p:spPr>
          <a:xfrm>
            <a:off x="395536" y="15778"/>
            <a:ext cx="6589199" cy="644650"/>
          </a:xfrm>
        </p:spPr>
        <p:txBody>
          <a:bodyPr/>
          <a:lstStyle/>
          <a:p>
            <a:r>
              <a:rPr lang="es-CL" dirty="0"/>
              <a:t>Un modelo poco conocido</a:t>
            </a:r>
          </a:p>
        </p:txBody>
      </p:sp>
      <p:sp>
        <p:nvSpPr>
          <p:cNvPr id="3" name="Marcador de contenido 2">
            <a:extLst>
              <a:ext uri="{FF2B5EF4-FFF2-40B4-BE49-F238E27FC236}">
                <a16:creationId xmlns:a16="http://schemas.microsoft.com/office/drawing/2014/main" id="{E3E93175-4BB7-49E9-8C73-EC0A88FD5EC1}"/>
              </a:ext>
            </a:extLst>
          </p:cNvPr>
          <p:cNvSpPr>
            <a:spLocks noGrp="1"/>
          </p:cNvSpPr>
          <p:nvPr>
            <p:ph idx="1"/>
          </p:nvPr>
        </p:nvSpPr>
        <p:spPr/>
        <p:txBody>
          <a:bodyPr/>
          <a:lstStyle/>
          <a:p>
            <a:endParaRPr lang="es-CL"/>
          </a:p>
        </p:txBody>
      </p:sp>
      <p:pic>
        <p:nvPicPr>
          <p:cNvPr id="4" name="Imagen 3">
            <a:extLst>
              <a:ext uri="{FF2B5EF4-FFF2-40B4-BE49-F238E27FC236}">
                <a16:creationId xmlns:a16="http://schemas.microsoft.com/office/drawing/2014/main" id="{6EBF2071-B610-46DC-B1F7-D6D4FF6CE0ED}"/>
              </a:ext>
            </a:extLst>
          </p:cNvPr>
          <p:cNvPicPr>
            <a:picLocks noChangeAspect="1"/>
          </p:cNvPicPr>
          <p:nvPr/>
        </p:nvPicPr>
        <p:blipFill rotWithShape="1">
          <a:blip r:embed="rId2"/>
          <a:srcRect r="2479" b="4802"/>
          <a:stretch/>
        </p:blipFill>
        <p:spPr>
          <a:xfrm>
            <a:off x="179512" y="671815"/>
            <a:ext cx="8496944" cy="6170407"/>
          </a:xfrm>
          <a:prstGeom prst="rect">
            <a:avLst/>
          </a:prstGeom>
        </p:spPr>
      </p:pic>
    </p:spTree>
    <p:extLst>
      <p:ext uri="{BB962C8B-B14F-4D97-AF65-F5344CB8AC3E}">
        <p14:creationId xmlns:p14="http://schemas.microsoft.com/office/powerpoint/2010/main" val="13510898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5346EED-1EBE-4096-911F-6BEF39C48A7A}"/>
              </a:ext>
            </a:extLst>
          </p:cNvPr>
          <p:cNvSpPr>
            <a:spLocks noGrp="1"/>
          </p:cNvSpPr>
          <p:nvPr>
            <p:ph type="title"/>
          </p:nvPr>
        </p:nvSpPr>
        <p:spPr/>
        <p:txBody>
          <a:bodyPr/>
          <a:lstStyle/>
          <a:p>
            <a:r>
              <a:rPr lang="es-CL" dirty="0"/>
              <a:t>Imagen de la evolución del átomo.</a:t>
            </a:r>
          </a:p>
        </p:txBody>
      </p:sp>
      <p:pic>
        <p:nvPicPr>
          <p:cNvPr id="4" name="Marcador de contenido 3">
            <a:extLst>
              <a:ext uri="{FF2B5EF4-FFF2-40B4-BE49-F238E27FC236}">
                <a16:creationId xmlns:a16="http://schemas.microsoft.com/office/drawing/2014/main" id="{C30EEEBC-27BC-40B0-BD48-085CDBD22FE8}"/>
              </a:ext>
            </a:extLst>
          </p:cNvPr>
          <p:cNvPicPr>
            <a:picLocks noGrp="1" noChangeAspect="1"/>
          </p:cNvPicPr>
          <p:nvPr>
            <p:ph idx="1"/>
          </p:nvPr>
        </p:nvPicPr>
        <p:blipFill>
          <a:blip r:embed="rId2"/>
          <a:stretch>
            <a:fillRect/>
          </a:stretch>
        </p:blipFill>
        <p:spPr>
          <a:xfrm>
            <a:off x="395536" y="2276872"/>
            <a:ext cx="8568951" cy="3600400"/>
          </a:xfrm>
          <a:prstGeom prst="rect">
            <a:avLst/>
          </a:prstGeom>
        </p:spPr>
      </p:pic>
    </p:spTree>
    <p:extLst>
      <p:ext uri="{BB962C8B-B14F-4D97-AF65-F5344CB8AC3E}">
        <p14:creationId xmlns:p14="http://schemas.microsoft.com/office/powerpoint/2010/main" val="420040075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9D9A9C-FC17-4C17-B22F-0F350D4A323C}"/>
              </a:ext>
            </a:extLst>
          </p:cNvPr>
          <p:cNvSpPr>
            <a:spLocks noGrp="1"/>
          </p:cNvSpPr>
          <p:nvPr>
            <p:ph type="title"/>
          </p:nvPr>
        </p:nvSpPr>
        <p:spPr>
          <a:xfrm>
            <a:off x="1277400" y="116632"/>
            <a:ext cx="7255040" cy="1280890"/>
          </a:xfrm>
        </p:spPr>
        <p:txBody>
          <a:bodyPr/>
          <a:lstStyle/>
          <a:p>
            <a:r>
              <a:rPr lang="es-CL" dirty="0"/>
              <a:t>¿Qué es la materia, qué sabemos de la materia?</a:t>
            </a:r>
          </a:p>
        </p:txBody>
      </p:sp>
      <p:sp>
        <p:nvSpPr>
          <p:cNvPr id="3" name="Marcador de contenido 2">
            <a:extLst>
              <a:ext uri="{FF2B5EF4-FFF2-40B4-BE49-F238E27FC236}">
                <a16:creationId xmlns:a16="http://schemas.microsoft.com/office/drawing/2014/main" id="{13A6C534-A9AC-4E42-A83B-8E036A9FA11B}"/>
              </a:ext>
            </a:extLst>
          </p:cNvPr>
          <p:cNvSpPr>
            <a:spLocks noGrp="1"/>
          </p:cNvSpPr>
          <p:nvPr>
            <p:ph idx="1"/>
          </p:nvPr>
        </p:nvSpPr>
        <p:spPr>
          <a:xfrm>
            <a:off x="611560" y="1397522"/>
            <a:ext cx="7488832" cy="4839790"/>
          </a:xfrm>
        </p:spPr>
        <p:txBody>
          <a:bodyPr/>
          <a:lstStyle/>
          <a:p>
            <a:r>
              <a:rPr lang="es-CL" dirty="0"/>
              <a:t>Forma a todos los cuerpos.</a:t>
            </a:r>
          </a:p>
          <a:p>
            <a:r>
              <a:rPr lang="es-CL" dirty="0"/>
              <a:t>Tiene masa y volumen.</a:t>
            </a:r>
          </a:p>
          <a:p>
            <a:r>
              <a:rPr lang="es-CL" dirty="0"/>
              <a:t>Se puede medir</a:t>
            </a:r>
          </a:p>
          <a:p>
            <a:r>
              <a:rPr lang="es-CL" b="1" dirty="0"/>
              <a:t>Esta formada por partículas llamadas átomos.</a:t>
            </a:r>
          </a:p>
          <a:p>
            <a:r>
              <a:rPr lang="es-CL" dirty="0"/>
              <a:t>Forma parte de materia vivía e inerte</a:t>
            </a:r>
          </a:p>
          <a:p>
            <a:r>
              <a:rPr lang="es-CL" dirty="0"/>
              <a:t>La podemos encontrar en estados: liquido solido y gaseoso.</a:t>
            </a:r>
          </a:p>
          <a:p>
            <a:r>
              <a:rPr lang="es-CL" dirty="0"/>
              <a:t>Plasma.</a:t>
            </a:r>
          </a:p>
          <a:p>
            <a:r>
              <a:rPr lang="es-CL" dirty="0"/>
              <a:t>Cambia.</a:t>
            </a:r>
          </a:p>
          <a:p>
            <a:r>
              <a:rPr lang="es-CL" dirty="0"/>
              <a:t>Es influenciada por la </a:t>
            </a:r>
            <a:r>
              <a:rPr lang="es-CL" b="1" dirty="0"/>
              <a:t>temperatura,</a:t>
            </a:r>
            <a:r>
              <a:rPr lang="es-CL" dirty="0"/>
              <a:t> presión, la altura, etc.</a:t>
            </a:r>
          </a:p>
        </p:txBody>
      </p:sp>
    </p:spTree>
    <p:extLst>
      <p:ext uri="{BB962C8B-B14F-4D97-AF65-F5344CB8AC3E}">
        <p14:creationId xmlns:p14="http://schemas.microsoft.com/office/powerpoint/2010/main" val="19672647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FB815EFF-C2F9-4C4C-8130-75B7E77456DD}"/>
              </a:ext>
            </a:extLst>
          </p:cNvPr>
          <p:cNvSpPr txBox="1"/>
          <p:nvPr/>
        </p:nvSpPr>
        <p:spPr>
          <a:xfrm>
            <a:off x="1115616" y="0"/>
            <a:ext cx="7632848" cy="954107"/>
          </a:xfrm>
          <a:prstGeom prst="rect">
            <a:avLst/>
          </a:prstGeom>
          <a:noFill/>
        </p:spPr>
        <p:txBody>
          <a:bodyPr wrap="square" rtlCol="0">
            <a:spAutoFit/>
          </a:bodyPr>
          <a:lstStyle/>
          <a:p>
            <a:pPr algn="just"/>
            <a:r>
              <a:rPr lang="es-CL" sz="2800" dirty="0"/>
              <a:t>El  átomo: Como se cree que es él en la actualidad</a:t>
            </a:r>
          </a:p>
        </p:txBody>
      </p:sp>
      <p:pic>
        <p:nvPicPr>
          <p:cNvPr id="6" name="Marcador de contenido 5">
            <a:extLst>
              <a:ext uri="{FF2B5EF4-FFF2-40B4-BE49-F238E27FC236}">
                <a16:creationId xmlns:a16="http://schemas.microsoft.com/office/drawing/2014/main" id="{337EC57A-62E7-4CDF-851C-9D85A8E32E49}"/>
              </a:ext>
            </a:extLst>
          </p:cNvPr>
          <p:cNvPicPr>
            <a:picLocks noGrp="1" noChangeAspect="1"/>
          </p:cNvPicPr>
          <p:nvPr>
            <p:ph idx="1"/>
          </p:nvPr>
        </p:nvPicPr>
        <p:blipFill>
          <a:blip r:embed="rId2"/>
          <a:stretch>
            <a:fillRect/>
          </a:stretch>
        </p:blipFill>
        <p:spPr>
          <a:xfrm>
            <a:off x="1403648" y="954107"/>
            <a:ext cx="5862918" cy="5643245"/>
          </a:xfrm>
          <a:prstGeom prst="rect">
            <a:avLst/>
          </a:prstGeom>
        </p:spPr>
      </p:pic>
    </p:spTree>
    <p:extLst>
      <p:ext uri="{BB962C8B-B14F-4D97-AF65-F5344CB8AC3E}">
        <p14:creationId xmlns:p14="http://schemas.microsoft.com/office/powerpoint/2010/main" val="22496337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8D417E-6A48-450F-B284-3CA8FE092EBC}"/>
              </a:ext>
            </a:extLst>
          </p:cNvPr>
          <p:cNvSpPr>
            <a:spLocks noGrp="1"/>
          </p:cNvSpPr>
          <p:nvPr>
            <p:ph type="title"/>
          </p:nvPr>
        </p:nvSpPr>
        <p:spPr>
          <a:xfrm>
            <a:off x="971600" y="188640"/>
            <a:ext cx="7706816" cy="1280890"/>
          </a:xfrm>
        </p:spPr>
        <p:txBody>
          <a:bodyPr/>
          <a:lstStyle/>
          <a:p>
            <a:pPr algn="just"/>
            <a:r>
              <a:rPr lang="es-CL" dirty="0">
                <a:highlight>
                  <a:srgbClr val="FFFF00"/>
                </a:highlight>
              </a:rPr>
              <a:t>¿Cómo se llegó a saber que el átomo es como sabemos hoy?</a:t>
            </a:r>
          </a:p>
        </p:txBody>
      </p:sp>
      <p:sp>
        <p:nvSpPr>
          <p:cNvPr id="3" name="Marcador de contenido 2">
            <a:extLst>
              <a:ext uri="{FF2B5EF4-FFF2-40B4-BE49-F238E27FC236}">
                <a16:creationId xmlns:a16="http://schemas.microsoft.com/office/drawing/2014/main" id="{DEBDFD0F-189C-44E0-B1B1-0FD5C73D6419}"/>
              </a:ext>
            </a:extLst>
          </p:cNvPr>
          <p:cNvSpPr>
            <a:spLocks noGrp="1"/>
          </p:cNvSpPr>
          <p:nvPr>
            <p:ph idx="1"/>
          </p:nvPr>
        </p:nvSpPr>
        <p:spPr>
          <a:xfrm>
            <a:off x="646584" y="1540189"/>
            <a:ext cx="8245896" cy="3777622"/>
          </a:xfrm>
        </p:spPr>
        <p:txBody>
          <a:bodyPr>
            <a:normAutofit lnSpcReduction="10000"/>
          </a:bodyPr>
          <a:lstStyle/>
          <a:p>
            <a:r>
              <a:rPr lang="es-CL" sz="2800" dirty="0"/>
              <a:t>Primera idea.</a:t>
            </a:r>
          </a:p>
          <a:p>
            <a:endParaRPr lang="es-CL" dirty="0"/>
          </a:p>
          <a:p>
            <a:pPr marL="0" indent="0" algn="just">
              <a:buNone/>
            </a:pPr>
            <a:r>
              <a:rPr lang="es-ES" sz="2400" dirty="0"/>
              <a:t>En el siglo V a.C., Leucipo pensaba que sólo había un tipo de materia. Sostenía, además, que si dividíamos la materia en partes cada vez más pequeñas, acabaríamos encontrando una porción que no se podría seguir dividiendo. Un discípulo suyo, Demócrito, bautizó a estas partes indivisibles de materia con el nombre de </a:t>
            </a:r>
            <a:r>
              <a:rPr lang="es-ES" sz="2400" b="1" dirty="0"/>
              <a:t>átomos</a:t>
            </a:r>
            <a:r>
              <a:rPr lang="es-ES" sz="2400" dirty="0"/>
              <a:t>, término que en griego significa “que no se puede dividir.</a:t>
            </a:r>
            <a:endParaRPr lang="es-CL" sz="2400" dirty="0"/>
          </a:p>
          <a:p>
            <a:pPr marL="0" indent="0" algn="just">
              <a:buNone/>
            </a:pPr>
            <a:endParaRPr lang="es-CL" sz="2400" dirty="0"/>
          </a:p>
          <a:p>
            <a:pPr marL="0" indent="0">
              <a:buNone/>
            </a:pPr>
            <a:endParaRPr lang="es-CL" dirty="0"/>
          </a:p>
        </p:txBody>
      </p:sp>
    </p:spTree>
    <p:extLst>
      <p:ext uri="{BB962C8B-B14F-4D97-AF65-F5344CB8AC3E}">
        <p14:creationId xmlns:p14="http://schemas.microsoft.com/office/powerpoint/2010/main" val="12511236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1268760"/>
            <a:ext cx="8307767" cy="5361459"/>
          </a:xfrm>
        </p:spPr>
      </p:pic>
      <p:sp>
        <p:nvSpPr>
          <p:cNvPr id="2" name="CuadroTexto 1">
            <a:extLst>
              <a:ext uri="{FF2B5EF4-FFF2-40B4-BE49-F238E27FC236}">
                <a16:creationId xmlns:a16="http://schemas.microsoft.com/office/drawing/2014/main" id="{55340B13-6A26-4003-9926-E8DC785FE4DE}"/>
              </a:ext>
            </a:extLst>
          </p:cNvPr>
          <p:cNvSpPr txBox="1"/>
          <p:nvPr/>
        </p:nvSpPr>
        <p:spPr>
          <a:xfrm>
            <a:off x="827584" y="116632"/>
            <a:ext cx="7416824" cy="461665"/>
          </a:xfrm>
          <a:prstGeom prst="rect">
            <a:avLst/>
          </a:prstGeom>
          <a:noFill/>
        </p:spPr>
        <p:txBody>
          <a:bodyPr wrap="square" rtlCol="0">
            <a:spAutoFit/>
          </a:bodyPr>
          <a:lstStyle/>
          <a:p>
            <a:pPr algn="just"/>
            <a:r>
              <a:rPr lang="es-CL" sz="2400" b="1" dirty="0"/>
              <a:t>Segunda idea: Teoría atómica de J. Dalton</a:t>
            </a:r>
          </a:p>
        </p:txBody>
      </p:sp>
    </p:spTree>
    <p:extLst>
      <p:ext uri="{BB962C8B-B14F-4D97-AF65-F5344CB8AC3E}">
        <p14:creationId xmlns:p14="http://schemas.microsoft.com/office/powerpoint/2010/main" val="74058318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C9B7232-B34C-4A2D-BBBD-78A779781F38}"/>
              </a:ext>
            </a:extLst>
          </p:cNvPr>
          <p:cNvSpPr>
            <a:spLocks noGrp="1"/>
          </p:cNvSpPr>
          <p:nvPr>
            <p:ph idx="1"/>
          </p:nvPr>
        </p:nvSpPr>
        <p:spPr/>
        <p:txBody>
          <a:bodyPr/>
          <a:lstStyle/>
          <a:p>
            <a:endParaRPr lang="es-CL"/>
          </a:p>
        </p:txBody>
      </p:sp>
      <p:pic>
        <p:nvPicPr>
          <p:cNvPr id="4" name="Imagen 3">
            <a:extLst>
              <a:ext uri="{FF2B5EF4-FFF2-40B4-BE49-F238E27FC236}">
                <a16:creationId xmlns:a16="http://schemas.microsoft.com/office/drawing/2014/main" id="{3AD10D7C-15FC-4707-BEDA-95623969759F}"/>
              </a:ext>
            </a:extLst>
          </p:cNvPr>
          <p:cNvPicPr>
            <a:picLocks noChangeAspect="1"/>
          </p:cNvPicPr>
          <p:nvPr/>
        </p:nvPicPr>
        <p:blipFill>
          <a:blip r:embed="rId2"/>
          <a:stretch>
            <a:fillRect/>
          </a:stretch>
        </p:blipFill>
        <p:spPr>
          <a:xfrm>
            <a:off x="323528" y="188640"/>
            <a:ext cx="8640960" cy="6552728"/>
          </a:xfrm>
          <a:prstGeom prst="rect">
            <a:avLst/>
          </a:prstGeom>
        </p:spPr>
      </p:pic>
    </p:spTree>
    <p:extLst>
      <p:ext uri="{BB962C8B-B14F-4D97-AF65-F5344CB8AC3E}">
        <p14:creationId xmlns:p14="http://schemas.microsoft.com/office/powerpoint/2010/main" val="330866135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Marcador de contenido"/>
          <p:cNvPicPr>
            <a:picLocks noGrp="1" noChangeAspect="1"/>
          </p:cNvPicPr>
          <p:nvPr>
            <p:ph idx="1"/>
          </p:nvPr>
        </p:nvPicPr>
        <p:blipFill rotWithShape="1">
          <a:blip r:embed="rId2">
            <a:extLst>
              <a:ext uri="{28A0092B-C50C-407E-A947-70E740481C1C}">
                <a14:useLocalDpi xmlns:a14="http://schemas.microsoft.com/office/drawing/2010/main" val="0"/>
              </a:ext>
            </a:extLst>
          </a:blip>
          <a:srcRect t="43150"/>
          <a:stretch/>
        </p:blipFill>
        <p:spPr>
          <a:xfrm>
            <a:off x="262099" y="2548478"/>
            <a:ext cx="8547793" cy="4536504"/>
          </a:xfrm>
        </p:spPr>
      </p:pic>
      <p:pic>
        <p:nvPicPr>
          <p:cNvPr id="1026" name="Picture 2" descr="Joseph John Thomson - Wikipedia, la enciclopedia libre">
            <a:extLst>
              <a:ext uri="{FF2B5EF4-FFF2-40B4-BE49-F238E27FC236}">
                <a16:creationId xmlns:a16="http://schemas.microsoft.com/office/drawing/2014/main" id="{7F3EF38C-FD93-46BF-A428-84D2D35E9AB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020272" y="-44396"/>
            <a:ext cx="1642081" cy="2566494"/>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a16="http://schemas.microsoft.com/office/drawing/2014/main" id="{4413557A-F47D-483D-A9D1-951555A12426}"/>
              </a:ext>
            </a:extLst>
          </p:cNvPr>
          <p:cNvSpPr txBox="1"/>
          <p:nvPr/>
        </p:nvSpPr>
        <p:spPr>
          <a:xfrm>
            <a:off x="827584" y="116632"/>
            <a:ext cx="7416824" cy="461665"/>
          </a:xfrm>
          <a:prstGeom prst="rect">
            <a:avLst/>
          </a:prstGeom>
          <a:noFill/>
        </p:spPr>
        <p:txBody>
          <a:bodyPr wrap="square" rtlCol="0">
            <a:spAutoFit/>
          </a:bodyPr>
          <a:lstStyle/>
          <a:p>
            <a:pPr algn="just"/>
            <a:r>
              <a:rPr lang="es-CL" sz="2400" b="1" dirty="0"/>
              <a:t>  Modelo Atómico de  Joseph Thomson</a:t>
            </a:r>
          </a:p>
        </p:txBody>
      </p:sp>
      <p:sp>
        <p:nvSpPr>
          <p:cNvPr id="2" name="CuadroTexto 1">
            <a:extLst>
              <a:ext uri="{FF2B5EF4-FFF2-40B4-BE49-F238E27FC236}">
                <a16:creationId xmlns:a16="http://schemas.microsoft.com/office/drawing/2014/main" id="{0D675097-28E6-4E14-91B5-BF1C0CB90CEF}"/>
              </a:ext>
            </a:extLst>
          </p:cNvPr>
          <p:cNvSpPr txBox="1"/>
          <p:nvPr/>
        </p:nvSpPr>
        <p:spPr>
          <a:xfrm>
            <a:off x="179513" y="578297"/>
            <a:ext cx="6840760" cy="1938992"/>
          </a:xfrm>
          <a:prstGeom prst="rect">
            <a:avLst/>
          </a:prstGeom>
          <a:noFill/>
        </p:spPr>
        <p:txBody>
          <a:bodyPr wrap="square" rtlCol="0">
            <a:spAutoFit/>
          </a:bodyPr>
          <a:lstStyle/>
          <a:p>
            <a:pPr algn="just"/>
            <a:r>
              <a:rPr lang="es-CL" sz="2400" dirty="0">
                <a:highlight>
                  <a:srgbClr val="FFFF00"/>
                </a:highlight>
              </a:rPr>
              <a:t>Este modelo también se conoce como el modelo del pudin de pasas, el cual propuso al realizar un experimento con un tubo de rayos catódicos mediante el cual descubrió el electrón.</a:t>
            </a:r>
          </a:p>
        </p:txBody>
      </p:sp>
    </p:spTree>
    <p:extLst>
      <p:ext uri="{BB962C8B-B14F-4D97-AF65-F5344CB8AC3E}">
        <p14:creationId xmlns:p14="http://schemas.microsoft.com/office/powerpoint/2010/main" val="344932674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ED063D0-1982-405E-A235-6F824A298D71}"/>
              </a:ext>
            </a:extLst>
          </p:cNvPr>
          <p:cNvSpPr>
            <a:spLocks noGrp="1"/>
          </p:cNvSpPr>
          <p:nvPr>
            <p:ph idx="1"/>
          </p:nvPr>
        </p:nvSpPr>
        <p:spPr/>
        <p:txBody>
          <a:bodyPr/>
          <a:lstStyle/>
          <a:p>
            <a:endParaRPr lang="es-CL"/>
          </a:p>
        </p:txBody>
      </p:sp>
      <p:pic>
        <p:nvPicPr>
          <p:cNvPr id="4" name="Imagen 3">
            <a:extLst>
              <a:ext uri="{FF2B5EF4-FFF2-40B4-BE49-F238E27FC236}">
                <a16:creationId xmlns:a16="http://schemas.microsoft.com/office/drawing/2014/main" id="{0A1163F7-4264-4134-8428-93064A7A9321}"/>
              </a:ext>
            </a:extLst>
          </p:cNvPr>
          <p:cNvPicPr>
            <a:picLocks noChangeAspect="1"/>
          </p:cNvPicPr>
          <p:nvPr/>
        </p:nvPicPr>
        <p:blipFill rotWithShape="1">
          <a:blip r:embed="rId2"/>
          <a:srcRect l="3991" t="16027" r="5771"/>
          <a:stretch/>
        </p:blipFill>
        <p:spPr>
          <a:xfrm>
            <a:off x="827583" y="620688"/>
            <a:ext cx="8018293" cy="5904656"/>
          </a:xfrm>
          <a:prstGeom prst="rect">
            <a:avLst/>
          </a:prstGeom>
        </p:spPr>
      </p:pic>
      <p:sp>
        <p:nvSpPr>
          <p:cNvPr id="6" name="CuadroTexto 5">
            <a:extLst>
              <a:ext uri="{FF2B5EF4-FFF2-40B4-BE49-F238E27FC236}">
                <a16:creationId xmlns:a16="http://schemas.microsoft.com/office/drawing/2014/main" id="{FB9C9546-EDF3-4D69-A225-56D9D792607C}"/>
              </a:ext>
            </a:extLst>
          </p:cNvPr>
          <p:cNvSpPr txBox="1"/>
          <p:nvPr/>
        </p:nvSpPr>
        <p:spPr>
          <a:xfrm>
            <a:off x="1429053" y="2853"/>
            <a:ext cx="7416824" cy="461665"/>
          </a:xfrm>
          <a:prstGeom prst="rect">
            <a:avLst/>
          </a:prstGeom>
          <a:noFill/>
        </p:spPr>
        <p:txBody>
          <a:bodyPr wrap="square" rtlCol="0">
            <a:spAutoFit/>
          </a:bodyPr>
          <a:lstStyle/>
          <a:p>
            <a:pPr algn="just"/>
            <a:r>
              <a:rPr lang="es-CL" sz="2400" b="1" dirty="0"/>
              <a:t>  Modelo Atómico de  Rutherford</a:t>
            </a:r>
          </a:p>
        </p:txBody>
      </p:sp>
    </p:spTree>
    <p:extLst>
      <p:ext uri="{BB962C8B-B14F-4D97-AF65-F5344CB8AC3E}">
        <p14:creationId xmlns:p14="http://schemas.microsoft.com/office/powerpoint/2010/main" val="10140141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D9FC267-1011-4FE6-9DB5-915B36AC22DB}"/>
              </a:ext>
            </a:extLst>
          </p:cNvPr>
          <p:cNvSpPr>
            <a:spLocks noGrp="1"/>
          </p:cNvSpPr>
          <p:nvPr>
            <p:ph idx="1"/>
          </p:nvPr>
        </p:nvSpPr>
        <p:spPr/>
        <p:txBody>
          <a:bodyPr/>
          <a:lstStyle/>
          <a:p>
            <a:endParaRPr lang="es-CL"/>
          </a:p>
        </p:txBody>
      </p:sp>
      <p:pic>
        <p:nvPicPr>
          <p:cNvPr id="4" name="Imagen 3">
            <a:extLst>
              <a:ext uri="{FF2B5EF4-FFF2-40B4-BE49-F238E27FC236}">
                <a16:creationId xmlns:a16="http://schemas.microsoft.com/office/drawing/2014/main" id="{538EEC9C-8F13-4193-83D3-6908E17B8A2D}"/>
              </a:ext>
            </a:extLst>
          </p:cNvPr>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9549171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201</TotalTime>
  <Words>287</Words>
  <Application>Microsoft Office PowerPoint</Application>
  <PresentationFormat>Presentación en pantalla (4:3)</PresentationFormat>
  <Paragraphs>27</Paragraphs>
  <Slides>17</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17</vt:i4>
      </vt:variant>
    </vt:vector>
  </HeadingPairs>
  <TitlesOfParts>
    <vt:vector size="22" baseType="lpstr">
      <vt:lpstr>Arial</vt:lpstr>
      <vt:lpstr>Calibri</vt:lpstr>
      <vt:lpstr>Century Gothic</vt:lpstr>
      <vt:lpstr>Wingdings 3</vt:lpstr>
      <vt:lpstr>Espiral</vt:lpstr>
      <vt:lpstr>Ideas, teorías y Modelos atómicos</vt:lpstr>
      <vt:lpstr>¿Qué es la materia, qué sabemos de la materia?</vt:lpstr>
      <vt:lpstr>Presentación de PowerPoint</vt:lpstr>
      <vt:lpstr>¿Cómo se llegó a saber que el átomo es como sabemos hoy?</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¿cómo era el átomo de Bohr?</vt:lpstr>
      <vt:lpstr>Presentación de PowerPoint</vt:lpstr>
      <vt:lpstr>Presentación de PowerPoint</vt:lpstr>
      <vt:lpstr>Un modelo poco conocido</vt:lpstr>
      <vt:lpstr>Imagen de la evolución del átomo.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Modelo atómicos</dc:title>
  <dc:creator>ivonne</dc:creator>
  <cp:lastModifiedBy>PABLO OREL VERDUGO VERDEJO</cp:lastModifiedBy>
  <cp:revision>19</cp:revision>
  <dcterms:created xsi:type="dcterms:W3CDTF">2015-03-25T03:44:14Z</dcterms:created>
  <dcterms:modified xsi:type="dcterms:W3CDTF">2020-09-24T01:57:44Z</dcterms:modified>
</cp:coreProperties>
</file>